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1" r:id="rId4"/>
    <p:sldId id="264" r:id="rId5"/>
    <p:sldId id="271" r:id="rId6"/>
    <p:sldId id="266" r:id="rId7"/>
    <p:sldId id="268" r:id="rId8"/>
    <p:sldId id="270" r:id="rId9"/>
    <p:sldId id="269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00FF"/>
    <a:srgbClr val="0000CC"/>
    <a:srgbClr val="008000"/>
    <a:srgbClr val="FF0000"/>
    <a:srgbClr val="FF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E001-B623-4077-88A9-2FBE90CF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F5A7B-6653-4D69-ABE7-7B36E4348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E2A0-B6A9-43C5-B07F-A6C775E9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7799-5702-46AD-9523-EA8113FF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16E9-2E02-4023-B197-F3388E099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7D35-699E-40A7-B682-A22B611B7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34FB-CD24-427B-8484-386BF19C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E3E5-298F-4E59-A1AF-C59B58FA8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BC6D-B9AE-42EA-B989-E6B97F558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1C36-9F26-46B8-A4B1-6F976E7D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8DC3-519E-4129-9C2E-7070D201D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AAF9FB-00DB-44E2-ACC2-0DEA29831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81200" y="5181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.VnAvant" pitchFamily="34" charset="0"/>
              </a:rPr>
              <a:t>Đèi t­îng : </a:t>
            </a:r>
            <a:r>
              <a:rPr lang="en-US" sz="2400" b="1">
                <a:solidFill>
                  <a:srgbClr val="0000FF"/>
                </a:solidFill>
                <a:latin typeface=".VnAvant" pitchFamily="34" charset="0"/>
              </a:rPr>
              <a:t>Líp MGL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21" name="Picture 7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8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9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0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1676400" y="4038600"/>
            <a:ext cx="5638800" cy="1219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.VnAvant" pitchFamily="34" charset="0"/>
              </a:rPr>
              <a:t>Chñ ®Ò: Tr­êng MÇm non</a:t>
            </a:r>
          </a:p>
        </p:txBody>
      </p:sp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3048000" y="2895600"/>
            <a:ext cx="2686050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o-«-¬</a:t>
            </a:r>
          </a:p>
        </p:txBody>
      </p:sp>
      <p:sp>
        <p:nvSpPr>
          <p:cNvPr id="13320" name="WordArt 13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4524375" cy="1123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Trß ch¬i ch÷ c¸i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505200" y="1600200"/>
            <a:ext cx="2133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2057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o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6172200" y="1600200"/>
            <a:ext cx="1981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¬</a:t>
            </a:r>
          </a:p>
        </p:txBody>
      </p:sp>
      <p:pic>
        <p:nvPicPr>
          <p:cNvPr id="14340" name="Picture 8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hoa de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3009900" y="-1181100"/>
            <a:ext cx="45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hoa de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5791200" y="-1143000"/>
            <a:ext cx="53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Dais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1988">
            <a:off x="7818438" y="5562600"/>
            <a:ext cx="1365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hoa de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8328025" y="2057400"/>
            <a:ext cx="815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Bauern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402263"/>
            <a:ext cx="52959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5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12481">
            <a:off x="762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6" descr="hoa de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2209800"/>
            <a:ext cx="815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4343400" y="838200"/>
            <a:ext cx="31242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Vogue"/>
              </a:rPr>
              <a:t>Trß ch¬i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114800" y="3352800"/>
            <a:ext cx="4648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Ai ®o¸n giái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13"/>
          <p:cNvSpPr>
            <a:spLocks noChangeArrowheads="1" noChangeShapeType="1" noTextEdit="1"/>
          </p:cNvSpPr>
          <p:nvPr/>
        </p:nvSpPr>
        <p:spPr bwMode="auto">
          <a:xfrm>
            <a:off x="1981200" y="60198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nhµ b  ng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5030788" y="61722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o</a:t>
            </a:r>
          </a:p>
        </p:txBody>
      </p:sp>
      <p:pic>
        <p:nvPicPr>
          <p:cNvPr id="16388" name="Picture 22" descr="hvi13448412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04800"/>
            <a:ext cx="69342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23"/>
          <p:cNvSpPr>
            <a:spLocks noChangeArrowheads="1"/>
          </p:cNvSpPr>
          <p:nvPr/>
        </p:nvSpPr>
        <p:spPr bwMode="auto">
          <a:xfrm rot="-2212194">
            <a:off x="5562600" y="5562600"/>
            <a:ext cx="304800" cy="9842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5181600" y="6400800"/>
            <a:ext cx="609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....</a:t>
            </a:r>
          </a:p>
        </p:txBody>
      </p:sp>
      <p:sp>
        <p:nvSpPr>
          <p:cNvPr id="16391" name="Rectangle 25"/>
          <p:cNvSpPr>
            <a:spLocks noChangeArrowheads="1"/>
          </p:cNvSpPr>
          <p:nvPr/>
        </p:nvSpPr>
        <p:spPr bwMode="auto">
          <a:xfrm rot="-2681524">
            <a:off x="5562600" y="5562600"/>
            <a:ext cx="304800" cy="9842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WordArt 26"/>
          <p:cNvSpPr>
            <a:spLocks noChangeArrowheads="1" noChangeShapeType="1" noTextEdit="1"/>
          </p:cNvSpPr>
          <p:nvPr/>
        </p:nvSpPr>
        <p:spPr bwMode="auto">
          <a:xfrm>
            <a:off x="5181600" y="6400800"/>
            <a:ext cx="609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....</a:t>
            </a:r>
          </a:p>
        </p:txBody>
      </p:sp>
      <p:sp>
        <p:nvSpPr>
          <p:cNvPr id="16393" name="TextBox 2"/>
          <p:cNvSpPr txBox="1">
            <a:spLocks noChangeArrowheads="1"/>
          </p:cNvSpPr>
          <p:nvPr/>
        </p:nvSpPr>
        <p:spPr bwMode="auto">
          <a:xfrm>
            <a:off x="3124200" y="51816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.VnAvant" pitchFamily="34" charset="0"/>
              </a:rPr>
              <a:t>nhµ bãng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64" grpId="0" animBg="1"/>
      <p:bldP spid="102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3"/>
          <p:cNvSpPr>
            <a:spLocks noChangeArrowheads="1" noChangeShapeType="1" noTextEdit="1"/>
          </p:cNvSpPr>
          <p:nvPr/>
        </p:nvSpPr>
        <p:spPr bwMode="auto">
          <a:xfrm>
            <a:off x="1981200" y="5105400"/>
            <a:ext cx="4343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x¾c x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400800" y="54102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pic>
        <p:nvPicPr>
          <p:cNvPr id="17411" name="Picture 8" descr="Xac-xo-mot-mat-b-K020045%20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09600"/>
            <a:ext cx="42672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6400800" y="62484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6172200" y="65532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....</a:t>
            </a:r>
          </a:p>
        </p:txBody>
      </p:sp>
      <p:sp>
        <p:nvSpPr>
          <p:cNvPr id="18434" name="WordArt 6"/>
          <p:cNvSpPr>
            <a:spLocks noChangeArrowheads="1" noChangeShapeType="1" noTextEdit="1"/>
          </p:cNvSpPr>
          <p:nvPr/>
        </p:nvSpPr>
        <p:spPr bwMode="auto">
          <a:xfrm>
            <a:off x="1981200" y="56388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Cau tr­ư  t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6172200" y="59436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¬</a:t>
            </a:r>
          </a:p>
        </p:txBody>
      </p:sp>
      <p:pic>
        <p:nvPicPr>
          <p:cNvPr id="18436" name="Picture 9" descr="JM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51816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12"/>
          <p:cNvSpPr>
            <a:spLocks noChangeArrowheads="1" noChangeShapeType="1" noTextEdit="1"/>
          </p:cNvSpPr>
          <p:nvPr/>
        </p:nvSpPr>
        <p:spPr bwMode="auto">
          <a:xfrm>
            <a:off x="6484938" y="6677025"/>
            <a:ext cx="762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7"/>
          <p:cNvSpPr>
            <a:spLocks noChangeArrowheads="1" noChangeShapeType="1" noTextEdit="1"/>
          </p:cNvSpPr>
          <p:nvPr/>
        </p:nvSpPr>
        <p:spPr bwMode="auto">
          <a:xfrm>
            <a:off x="1981200" y="52578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c¸i n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096000" y="5562600"/>
            <a:ext cx="83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¬</a:t>
            </a:r>
          </a:p>
        </p:txBody>
      </p:sp>
      <p:sp>
        <p:nvSpPr>
          <p:cNvPr id="19459" name="AutoShape 10" descr="Kết quả hình ảnh cho cai n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12" descr="093_Vectordepvn_ruybang_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6172200" y="61722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1981200" y="55626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c¸i tr  ng</a:t>
            </a:r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 flipV="1">
            <a:off x="5715000" y="5410200"/>
            <a:ext cx="228600" cy="1524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5029200" y="55626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pic>
        <p:nvPicPr>
          <p:cNvPr id="20485" name="Picture 12" descr="trong-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54578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5029200" y="62484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2057400" y="5181600"/>
            <a:ext cx="5181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qu¶ b   ng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181600" y="55626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o</a:t>
            </a:r>
          </a:p>
        </p:txBody>
      </p:sp>
      <p:sp>
        <p:nvSpPr>
          <p:cNvPr id="21508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0" name="Picture 15" descr="Hình ảnh có li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066800"/>
            <a:ext cx="5181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5181600" y="61722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....</a:t>
            </a:r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 rot="-2212194">
            <a:off x="5638800" y="5257800"/>
            <a:ext cx="304800" cy="9842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40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.VnAvant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</cp:revision>
  <dcterms:created xsi:type="dcterms:W3CDTF">2014-10-01T02:42:47Z</dcterms:created>
  <dcterms:modified xsi:type="dcterms:W3CDTF">2019-09-02T13:40:37Z</dcterms:modified>
</cp:coreProperties>
</file>